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FCB0C-FA1E-F522-5BD3-B160AFDD2C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EC8D35-2F9B-8B0E-B5F9-A66F8FAAFB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E8C53-01BB-2F40-EA6A-68E9A7DFA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710A1-653C-54C6-D130-357457966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86693-226F-660A-E986-01C51DAE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45977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313BA-281E-3B07-EBD3-CA8872BC6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BB9B4F-53EF-701A-C66A-9C5265EEB2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978DF8-5700-A657-83B5-3BC041E66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18FFF-E497-7D3E-9E33-7C134F990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D60EE-7CF6-7F24-48DB-B7FE28E4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9182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17F61D-C10D-789D-EA82-1FE6993F08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84B042-9C9F-F616-49ED-9741F20A66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CD5073-D3DC-DAC1-D65C-4EE245ECF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235CE4-AA16-1DE5-FA8C-27B42E46E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6F17C-86D5-9FE6-7E2E-F2503F755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6589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DF61F-EFC2-F834-EA5D-58E3E7BF3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3F61A-9A6A-E4EB-9B84-56031B4E2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4F495-FB6C-17FD-CC07-2C9A98154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2F658D-C3E5-6C29-56A4-E22C684F5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934EA-31BD-6496-B5D8-4C1A7D754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6248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DE902-5F95-D9B2-ED17-8C96D48F8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8CFA0-B683-AB90-B9B2-6C8CACD73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01DD83-A01A-A638-1731-EE34A5EDC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CF4E0-9923-DCFA-1076-658A2862D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81AD4-A9EF-79D7-8046-B78D36FE9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735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346A1-8EA6-F73E-05B9-8703A8875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CC4BA-C90A-1E45-020F-1158D97187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E8AF85-7CD6-ACCE-6787-EB8D786CBD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F47F2-30FD-2628-53E3-EF45B8701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097176-AEDC-6616-24F1-8D93E416F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95040-9695-0E42-BE27-C9B739854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612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1E7DC-34B3-525C-6FE2-3CD6122E1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3916C8-644A-3AB0-CD4A-BD74FB05A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F0C978-36DF-0890-A80B-B9D616889A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8AB3C1-E50A-4989-7224-E1AA051564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159B01-D1BD-2CC5-B627-029E92D187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E3FC13-486A-84CE-6F11-B994526A7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8F312F-45E1-FDFC-46C9-8AFFE751E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A71506-1EEF-28C3-60D5-8A41FE7FC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8176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F4517-AF61-A0B1-E7CE-3D3D020A0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7D1241-2CA1-70DF-DE39-2E6B35D6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C0C031-8CAC-2E3C-5870-E71E6D3D1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BD5FBC-F3EF-D575-F487-6917A9215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461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E05E77-25B0-82B6-5B04-E6C1D165C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970691-7482-87A7-EBC8-E690204A6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2C2F24-91BA-E5B7-2E43-A6CA1A0DC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3458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DDDFE-7953-3E35-CA8D-99D1C2BA4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583E4-7939-E9DB-8E8E-EB11B0A64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08711-59EF-BDCE-BAA5-58E5432FE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609CF2-40C2-E29A-8F35-18305AB41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F8327-15C1-3916-E259-55A5CB39B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19B02-ED03-5EFF-10B3-B349ACF51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5393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0F958-DB23-394B-04E9-3B8B59BC5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6651FB-032D-EAE3-9959-08C805E931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5540BD-0D9F-D9DD-DF14-83DE32F56A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52B74-4C22-91BD-9CC8-ADB675C9C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C53EDC-CCB2-DDC3-74C5-11E5FC5C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BE1D6-4CC3-C8A6-BB29-3B8976973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1080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1162BE-3A62-10CB-9CAE-4CF630ADB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44C08-28F3-A7D1-A49C-2134EFFB7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CF6E-7572-B033-A2A7-645544A6CD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CED38-C8A4-4D78-A963-C80250D71C9A}" type="datetimeFigureOut">
              <a:rPr lang="en-IN" smtClean="0"/>
              <a:t>10-04-2023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87D692-B49E-5FE4-ED61-8E9DFCB908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EE76D-7492-94EA-2E64-FCEECEB25B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4A75C-4E97-4A66-886B-6C6DECA6336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1924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8E7DDF-C7ED-77A1-C753-F5BEF62CBEC4}"/>
              </a:ext>
            </a:extLst>
          </p:cNvPr>
          <p:cNvSpPr txBox="1"/>
          <p:nvPr/>
        </p:nvSpPr>
        <p:spPr>
          <a:xfrm>
            <a:off x="3732245" y="1940768"/>
            <a:ext cx="6661123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accent1"/>
                </a:solidFill>
              </a:rPr>
              <a:t>               WIREFRAME DOCUMENT</a:t>
            </a:r>
          </a:p>
          <a:p>
            <a:r>
              <a:rPr lang="en-IN" sz="2000" dirty="0">
                <a:solidFill>
                  <a:schemeClr val="accent1"/>
                </a:solidFill>
              </a:rPr>
              <a:t>       </a:t>
            </a:r>
          </a:p>
          <a:p>
            <a:endParaRPr lang="en-IN" sz="2000" dirty="0">
              <a:solidFill>
                <a:schemeClr val="accent1"/>
              </a:solidFill>
            </a:endParaRPr>
          </a:p>
          <a:p>
            <a:r>
              <a:rPr lang="en-IN" sz="2000" dirty="0">
                <a:solidFill>
                  <a:schemeClr val="accent1"/>
                </a:solidFill>
              </a:rPr>
              <a:t>          AMAZON SALES DATA ANALYSIS</a:t>
            </a:r>
          </a:p>
          <a:p>
            <a:r>
              <a:rPr lang="en-IN" dirty="0"/>
              <a:t>                       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>
                <a:solidFill>
                  <a:schemeClr val="accent4">
                    <a:lumMod val="75000"/>
                  </a:schemeClr>
                </a:solidFill>
              </a:rPr>
              <a:t>                         A.NOORJAHAN</a:t>
            </a:r>
          </a:p>
        </p:txBody>
      </p:sp>
    </p:spTree>
    <p:extLst>
      <p:ext uri="{BB962C8B-B14F-4D97-AF65-F5344CB8AC3E}">
        <p14:creationId xmlns:p14="http://schemas.microsoft.com/office/powerpoint/2010/main" val="2547385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8EC3D8-3CE2-B3A9-F1E1-1D0156223F64}"/>
              </a:ext>
            </a:extLst>
          </p:cNvPr>
          <p:cNvSpPr txBox="1"/>
          <p:nvPr/>
        </p:nvSpPr>
        <p:spPr>
          <a:xfrm flipH="1">
            <a:off x="837423" y="438538"/>
            <a:ext cx="78209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Top 5 Product by sales margin amount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9E0774-52FD-49C7-BE26-2F78B91EAD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55" t="25071" r="51480" b="41769"/>
          <a:stretch/>
        </p:blipFill>
        <p:spPr>
          <a:xfrm>
            <a:off x="1931437" y="1084869"/>
            <a:ext cx="4665306" cy="22741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A3AF9A-3F1E-C1C5-092D-0A34C6EE4CAB}"/>
              </a:ext>
            </a:extLst>
          </p:cNvPr>
          <p:cNvSpPr txBox="1"/>
          <p:nvPr/>
        </p:nvSpPr>
        <p:spPr>
          <a:xfrm>
            <a:off x="837423" y="3664212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Bottom  5 Product by sales margin amount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FFD02BC-30AA-1A56-4E15-22780ED562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08" t="27347" r="51326" b="41596"/>
          <a:stretch/>
        </p:blipFill>
        <p:spPr>
          <a:xfrm>
            <a:off x="1931437" y="4177599"/>
            <a:ext cx="4665306" cy="243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274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15614C-C7DD-FDD0-5053-1B9348A09462}"/>
              </a:ext>
            </a:extLst>
          </p:cNvPr>
          <p:cNvSpPr txBox="1"/>
          <p:nvPr/>
        </p:nvSpPr>
        <p:spPr>
          <a:xfrm>
            <a:off x="1866122" y="606490"/>
            <a:ext cx="89760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1.Which year gives the least profit? And why?</a:t>
            </a:r>
          </a:p>
          <a:p>
            <a:r>
              <a:rPr lang="en-IN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9EA8D6-5666-28AE-29A2-C087D2EEC6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79" t="50000" r="27602" b="15238"/>
          <a:stretch/>
        </p:blipFill>
        <p:spPr>
          <a:xfrm>
            <a:off x="1119672" y="1544216"/>
            <a:ext cx="10468947" cy="30557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B2D6D5-5AEC-0796-4B64-CD839DE62780}"/>
              </a:ext>
            </a:extLst>
          </p:cNvPr>
          <p:cNvSpPr txBox="1"/>
          <p:nvPr/>
        </p:nvSpPr>
        <p:spPr>
          <a:xfrm>
            <a:off x="1744824" y="5085184"/>
            <a:ext cx="9097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2018, because the product have sold for just 3 months in a year.</a:t>
            </a:r>
          </a:p>
        </p:txBody>
      </p:sp>
    </p:spTree>
    <p:extLst>
      <p:ext uri="{BB962C8B-B14F-4D97-AF65-F5344CB8AC3E}">
        <p14:creationId xmlns:p14="http://schemas.microsoft.com/office/powerpoint/2010/main" val="3204233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C26F334-425A-6C9A-6A3E-E49FB92B0E45}"/>
              </a:ext>
            </a:extLst>
          </p:cNvPr>
          <p:cNvSpPr txBox="1"/>
          <p:nvPr/>
        </p:nvSpPr>
        <p:spPr>
          <a:xfrm>
            <a:off x="1492898" y="531845"/>
            <a:ext cx="8854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2.Which Product is getting more discount and not yielding  that much High Sales Quantity?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64543A-7686-81E4-7EF9-21FAB3D397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08" t="28164" r="27602" b="13469"/>
          <a:stretch/>
        </p:blipFill>
        <p:spPr>
          <a:xfrm>
            <a:off x="1492898" y="1178176"/>
            <a:ext cx="7557797" cy="40028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5984AD-81CA-1D5C-93DC-9B00108A4955}"/>
              </a:ext>
            </a:extLst>
          </p:cNvPr>
          <p:cNvSpPr txBox="1"/>
          <p:nvPr/>
        </p:nvSpPr>
        <p:spPr>
          <a:xfrm>
            <a:off x="1054359" y="5458408"/>
            <a:ext cx="9965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Ebony</a:t>
            </a:r>
            <a:r>
              <a:rPr lang="en-IN" dirty="0"/>
              <a:t>, is getting 5.8M, but  jus 30k products are sold and sales amount is by 6.0M that too,2.4M is the sales margin amount.</a:t>
            </a:r>
          </a:p>
        </p:txBody>
      </p:sp>
    </p:spTree>
    <p:extLst>
      <p:ext uri="{BB962C8B-B14F-4D97-AF65-F5344CB8AC3E}">
        <p14:creationId xmlns:p14="http://schemas.microsoft.com/office/powerpoint/2010/main" val="2211046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6CA1A01-6CC7-2910-E33D-C0D004E13730}"/>
              </a:ext>
            </a:extLst>
          </p:cNvPr>
          <p:cNvSpPr txBox="1"/>
          <p:nvPr/>
        </p:nvSpPr>
        <p:spPr>
          <a:xfrm flipH="1">
            <a:off x="1389795" y="140845"/>
            <a:ext cx="68869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3.Does the discount amount is sole cause for low margin amount?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B7B47B-B0DB-5842-7017-F3CBA0FFA2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24" t="18503" r="22245" b="6667"/>
          <a:stretch/>
        </p:blipFill>
        <p:spPr>
          <a:xfrm>
            <a:off x="1389795" y="615819"/>
            <a:ext cx="8416212" cy="51318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5CE58E-DD77-1D7C-D4C6-12A9E56E2747}"/>
              </a:ext>
            </a:extLst>
          </p:cNvPr>
          <p:cNvSpPr txBox="1"/>
          <p:nvPr/>
        </p:nvSpPr>
        <p:spPr>
          <a:xfrm flipH="1">
            <a:off x="1073019" y="5747658"/>
            <a:ext cx="9171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No, mostly margin amount is decided by the cost amount, as here in </a:t>
            </a:r>
            <a:r>
              <a:rPr lang="en-IN" b="1" dirty="0"/>
              <a:t>fantastic</a:t>
            </a:r>
            <a:r>
              <a:rPr lang="en-IN" dirty="0"/>
              <a:t> product it is least discount percentage, but it also the least product  sold</a:t>
            </a:r>
          </a:p>
        </p:txBody>
      </p:sp>
    </p:spTree>
    <p:extLst>
      <p:ext uri="{BB962C8B-B14F-4D97-AF65-F5344CB8AC3E}">
        <p14:creationId xmlns:p14="http://schemas.microsoft.com/office/powerpoint/2010/main" val="378533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B306813-8CA8-6AA4-651F-56C5B327628B}"/>
              </a:ext>
            </a:extLst>
          </p:cNvPr>
          <p:cNvSpPr txBox="1"/>
          <p:nvPr/>
        </p:nvSpPr>
        <p:spPr>
          <a:xfrm>
            <a:off x="1324947" y="821094"/>
            <a:ext cx="10478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4.What is the top 5 product by sales quantity? what is the Top 5 product-Sales Cost Amount. Is any relationship between this?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8529F9-3689-BE24-F325-0974451026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70" t="29932" r="43521" b="42313"/>
          <a:stretch/>
        </p:blipFill>
        <p:spPr>
          <a:xfrm>
            <a:off x="1614196" y="1467425"/>
            <a:ext cx="2911152" cy="247261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5B1A956-47F1-1E9D-AB25-DA114200D7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54" t="30822" r="21556" b="43537"/>
          <a:stretch/>
        </p:blipFill>
        <p:spPr>
          <a:xfrm>
            <a:off x="1483568" y="4157160"/>
            <a:ext cx="8472196" cy="24726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B6F2F0-BE17-D3E5-6457-5CC5C62B10A9}"/>
              </a:ext>
            </a:extLst>
          </p:cNvPr>
          <p:cNvSpPr txBox="1"/>
          <p:nvPr/>
        </p:nvSpPr>
        <p:spPr>
          <a:xfrm flipH="1">
            <a:off x="5205548" y="2108718"/>
            <a:ext cx="532653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Yes, because </a:t>
            </a:r>
            <a:r>
              <a:rPr lang="en-IN" b="1" dirty="0"/>
              <a:t>Better, High Top, Red Spade </a:t>
            </a:r>
            <a:r>
              <a:rPr lang="en-IN" dirty="0"/>
              <a:t>is most sales cost amount because of increased quantity in making it.</a:t>
            </a:r>
          </a:p>
          <a:p>
            <a:endParaRPr lang="en-IN" dirty="0"/>
          </a:p>
          <a:p>
            <a:r>
              <a:rPr lang="en-IN" dirty="0"/>
              <a:t>But the problem is with </a:t>
            </a:r>
            <a:r>
              <a:rPr lang="en-IN" b="1" dirty="0"/>
              <a:t>Ebony</a:t>
            </a:r>
            <a:r>
              <a:rPr lang="en-IN" dirty="0"/>
              <a:t>, which is among the top 3 sales cost amount</a:t>
            </a:r>
          </a:p>
        </p:txBody>
      </p:sp>
    </p:spTree>
    <p:extLst>
      <p:ext uri="{BB962C8B-B14F-4D97-AF65-F5344CB8AC3E}">
        <p14:creationId xmlns:p14="http://schemas.microsoft.com/office/powerpoint/2010/main" val="3031917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B3061F3-212B-9CF7-3CA4-9F87B77CA59E}"/>
              </a:ext>
            </a:extLst>
          </p:cNvPr>
          <p:cNvSpPr txBox="1"/>
          <p:nvPr/>
        </p:nvSpPr>
        <p:spPr>
          <a:xfrm>
            <a:off x="1362269" y="606490"/>
            <a:ext cx="9004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5. How many products are delivered on-time and it is mostly done by which Sales Rep?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03FD0A-AE9A-7A0B-6E3E-5F47188C62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06" t="30614" r="63418" b="11020"/>
          <a:stretch/>
        </p:blipFill>
        <p:spPr>
          <a:xfrm>
            <a:off x="1362269" y="1054359"/>
            <a:ext cx="5001209" cy="40028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A72CBA-9EF6-65EE-1C32-AC5A74D779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581" t="57823" r="43061" b="13333"/>
          <a:stretch/>
        </p:blipFill>
        <p:spPr>
          <a:xfrm>
            <a:off x="6388360" y="1054359"/>
            <a:ext cx="4441371" cy="42827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85908FA-3BC6-010F-DFBD-7C7D7DA5DDE3}"/>
              </a:ext>
            </a:extLst>
          </p:cNvPr>
          <p:cNvSpPr txBox="1"/>
          <p:nvPr/>
        </p:nvSpPr>
        <p:spPr>
          <a:xfrm>
            <a:off x="1586204" y="5337110"/>
            <a:ext cx="8910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Sales Rep 181 is delivering more products ON-TIME</a:t>
            </a:r>
          </a:p>
        </p:txBody>
      </p:sp>
    </p:spTree>
    <p:extLst>
      <p:ext uri="{BB962C8B-B14F-4D97-AF65-F5344CB8AC3E}">
        <p14:creationId xmlns:p14="http://schemas.microsoft.com/office/powerpoint/2010/main" val="4280194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C40831-EC1E-D422-516E-6EE8198C2055}"/>
              </a:ext>
            </a:extLst>
          </p:cNvPr>
          <p:cNvSpPr txBox="1"/>
          <p:nvPr/>
        </p:nvSpPr>
        <p:spPr>
          <a:xfrm flipH="1">
            <a:off x="1314681" y="475861"/>
            <a:ext cx="9387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6. How many products are delivered late and by mostly done by which Sales Rep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D2EBA6-0A54-505B-E3F6-AA8BB29326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36" t="44762" r="22245" b="14693"/>
          <a:stretch/>
        </p:blipFill>
        <p:spPr>
          <a:xfrm>
            <a:off x="1436915" y="989044"/>
            <a:ext cx="7585788" cy="27805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488D4B-628C-CDBF-9151-11489B99E520}"/>
              </a:ext>
            </a:extLst>
          </p:cNvPr>
          <p:cNvSpPr txBox="1"/>
          <p:nvPr/>
        </p:nvSpPr>
        <p:spPr>
          <a:xfrm>
            <a:off x="1147665" y="3913419"/>
            <a:ext cx="92964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Sales Rep 162 is more product by 1 month and 3 week late.</a:t>
            </a:r>
          </a:p>
          <a:p>
            <a:endParaRPr lang="en-IN" dirty="0"/>
          </a:p>
          <a:p>
            <a:r>
              <a:rPr lang="en-IN" dirty="0"/>
              <a:t>7.What is the average days of delayed delivery?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C8CE8E-84AA-CF42-C1B3-775912745C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423" t="58639" r="23010" b="14422"/>
          <a:stretch/>
        </p:blipFill>
        <p:spPr>
          <a:xfrm>
            <a:off x="1147665" y="4945225"/>
            <a:ext cx="4823928" cy="184746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768A97-8785-BAD5-89BC-11CAA66CF971}"/>
              </a:ext>
            </a:extLst>
          </p:cNvPr>
          <p:cNvSpPr txBox="1"/>
          <p:nvPr/>
        </p:nvSpPr>
        <p:spPr>
          <a:xfrm flipH="1">
            <a:off x="6437188" y="5684290"/>
            <a:ext cx="532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On an Average it is two days delivered late</a:t>
            </a:r>
          </a:p>
        </p:txBody>
      </p:sp>
    </p:spTree>
    <p:extLst>
      <p:ext uri="{BB962C8B-B14F-4D97-AF65-F5344CB8AC3E}">
        <p14:creationId xmlns:p14="http://schemas.microsoft.com/office/powerpoint/2010/main" val="1426167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EB571B3-8129-5D1C-726B-0AE932576FEE}"/>
              </a:ext>
            </a:extLst>
          </p:cNvPr>
          <p:cNvSpPr txBox="1"/>
          <p:nvPr/>
        </p:nvSpPr>
        <p:spPr>
          <a:xfrm flipH="1">
            <a:off x="1548880" y="102637"/>
            <a:ext cx="8417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8.Are customer with high Sales Quantity is getting high discount?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9774A0-83E1-6903-2A00-1BEA1D93FB2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102" t="36055" r="67781" b="12925"/>
          <a:stretch/>
        </p:blipFill>
        <p:spPr>
          <a:xfrm>
            <a:off x="0" y="779874"/>
            <a:ext cx="2244015" cy="34989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1D16E68-9196-7135-36C4-793782A938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953" t="35509" r="27373" b="14831"/>
          <a:stretch/>
        </p:blipFill>
        <p:spPr>
          <a:xfrm>
            <a:off x="7111167" y="779876"/>
            <a:ext cx="5080833" cy="340567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776EE77-1653-55B2-0C7B-C71E21ABF7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382" t="37143" r="27944" b="13198"/>
          <a:stretch/>
        </p:blipFill>
        <p:spPr>
          <a:xfrm>
            <a:off x="2030333" y="826529"/>
            <a:ext cx="5080834" cy="3405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0F26AA9-368B-4423-A417-53B6BE2CBB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842" t="36054" r="26454" b="14286"/>
          <a:stretch/>
        </p:blipFill>
        <p:spPr>
          <a:xfrm>
            <a:off x="0" y="4185549"/>
            <a:ext cx="5206482" cy="247650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89F1DAA-76EF-99DD-FCE5-428589CEB663}"/>
              </a:ext>
            </a:extLst>
          </p:cNvPr>
          <p:cNvSpPr txBox="1"/>
          <p:nvPr/>
        </p:nvSpPr>
        <p:spPr>
          <a:xfrm>
            <a:off x="5206482" y="4893132"/>
            <a:ext cx="64847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Here, we can see that top 3 customer not getting high discount when compared with sales amount</a:t>
            </a:r>
          </a:p>
        </p:txBody>
      </p:sp>
    </p:spTree>
    <p:extLst>
      <p:ext uri="{BB962C8B-B14F-4D97-AF65-F5344CB8AC3E}">
        <p14:creationId xmlns:p14="http://schemas.microsoft.com/office/powerpoint/2010/main" val="3820817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E1FA2A-91DC-C624-3D9F-F2CAF12A2D25}"/>
              </a:ext>
            </a:extLst>
          </p:cNvPr>
          <p:cNvSpPr txBox="1"/>
          <p:nvPr/>
        </p:nvSpPr>
        <p:spPr>
          <a:xfrm flipH="1">
            <a:off x="1193384" y="662473"/>
            <a:ext cx="9850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9. Which quarter is giving more sales in these three years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A2B700-EBBE-A117-470D-57CE5FDE55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88" t="50341" r="27219" b="16599"/>
          <a:stretch/>
        </p:blipFill>
        <p:spPr>
          <a:xfrm>
            <a:off x="557969" y="1565596"/>
            <a:ext cx="7680028" cy="22673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C0E436-E6D6-5FC1-D892-AA0817F477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38" t="50000" r="27372" b="13673"/>
          <a:stretch/>
        </p:blipFill>
        <p:spPr>
          <a:xfrm>
            <a:off x="557969" y="4180115"/>
            <a:ext cx="7680028" cy="24912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A8A677-572D-9AD1-C0E6-063920537A34}"/>
              </a:ext>
            </a:extLst>
          </p:cNvPr>
          <p:cNvSpPr txBox="1"/>
          <p:nvPr/>
        </p:nvSpPr>
        <p:spPr>
          <a:xfrm flipH="1">
            <a:off x="8733452" y="2211356"/>
            <a:ext cx="2155371" cy="655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Overall Q3 is best selling quarter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3E14F8-A25A-FEBA-7D6B-9A58D7E5898D}"/>
              </a:ext>
            </a:extLst>
          </p:cNvPr>
          <p:cNvSpPr txBox="1"/>
          <p:nvPr/>
        </p:nvSpPr>
        <p:spPr>
          <a:xfrm flipH="1">
            <a:off x="5038530" y="1196264"/>
            <a:ext cx="5094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2019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8654CC-D890-84B5-553A-CCD894CBED82}"/>
              </a:ext>
            </a:extLst>
          </p:cNvPr>
          <p:cNvSpPr txBox="1"/>
          <p:nvPr/>
        </p:nvSpPr>
        <p:spPr>
          <a:xfrm flipH="1">
            <a:off x="4855028" y="3861903"/>
            <a:ext cx="5094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2017</a:t>
            </a:r>
          </a:p>
        </p:txBody>
      </p:sp>
    </p:spTree>
    <p:extLst>
      <p:ext uri="{BB962C8B-B14F-4D97-AF65-F5344CB8AC3E}">
        <p14:creationId xmlns:p14="http://schemas.microsoft.com/office/powerpoint/2010/main" val="1341754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338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Noor Jahan</dc:creator>
  <cp:lastModifiedBy>Noor Jahan</cp:lastModifiedBy>
  <cp:revision>2</cp:revision>
  <dcterms:created xsi:type="dcterms:W3CDTF">2023-04-10T07:15:07Z</dcterms:created>
  <dcterms:modified xsi:type="dcterms:W3CDTF">2023-04-10T08:36:42Z</dcterms:modified>
</cp:coreProperties>
</file>

<file path=docProps/thumbnail.jpeg>
</file>